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59" r:id="rId5"/>
    <p:sldId id="258"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173F1D8-FB1C-435A-B47F-B619BF7045EE}" type="datetimeFigureOut">
              <a:rPr lang="en-US" smtClean="0"/>
              <a:t>10/23/2012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3786140-37DA-40E0-B0D4-ECBC138AE438}"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73F1D8-FB1C-435A-B47F-B619BF7045EE}" type="datetimeFigureOut">
              <a:rPr lang="en-US" smtClean="0"/>
              <a:t>10/23/2012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73F1D8-FB1C-435A-B47F-B619BF7045EE}" type="datetimeFigureOut">
              <a:rPr lang="en-US" smtClean="0"/>
              <a:t>10/23/2012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73F1D8-FB1C-435A-B47F-B619BF7045EE}" type="datetimeFigureOut">
              <a:rPr lang="en-US" smtClean="0"/>
              <a:t>10/23/2012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173F1D8-FB1C-435A-B47F-B619BF7045EE}" type="datetimeFigureOut">
              <a:rPr lang="en-US" smtClean="0"/>
              <a:t>10/23/2012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3786140-37DA-40E0-B0D4-ECBC138AE43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73F1D8-FB1C-435A-B47F-B619BF7045EE}" type="datetimeFigureOut">
              <a:rPr lang="en-US" smtClean="0"/>
              <a:t>10/23/2012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173F1D8-FB1C-435A-B47F-B619BF7045EE}" type="datetimeFigureOut">
              <a:rPr lang="en-US" smtClean="0"/>
              <a:t>10/23/2012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73F1D8-FB1C-435A-B47F-B619BF7045EE}" type="datetimeFigureOut">
              <a:rPr lang="en-US" smtClean="0"/>
              <a:t>10/23/2012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73F1D8-FB1C-435A-B47F-B619BF7045EE}" type="datetimeFigureOut">
              <a:rPr lang="en-US" smtClean="0"/>
              <a:t>10/23/2012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73F1D8-FB1C-435A-B47F-B619BF7045EE}" type="datetimeFigureOut">
              <a:rPr lang="en-US" smtClean="0"/>
              <a:t>10/23/2012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173F1D8-FB1C-435A-B47F-B619BF7045EE}" type="datetimeFigureOut">
              <a:rPr lang="en-US" smtClean="0"/>
              <a:t>10/23/2012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786140-37DA-40E0-B0D4-ECBC138AE4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173F1D8-FB1C-435A-B47F-B619BF7045EE}" type="datetimeFigureOut">
              <a:rPr lang="en-US" smtClean="0"/>
              <a:t>10/23/2012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3786140-37DA-40E0-B0D4-ECBC138AE43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914401"/>
            <a:ext cx="7543800" cy="2686050"/>
          </a:xfrm>
        </p:spPr>
        <p:txBody>
          <a:bodyPr>
            <a:normAutofit/>
          </a:bodyPr>
          <a:lstStyle/>
          <a:p>
            <a:r>
              <a:rPr lang="en-US" sz="5400" dirty="0" smtClean="0">
                <a:latin typeface="Bernard MT Condensed" pitchFamily="18" charset="0"/>
              </a:rPr>
              <a:t>Afghanistan Timeline of Instability</a:t>
            </a:r>
            <a:endParaRPr lang="en-US" sz="5400" dirty="0">
              <a:latin typeface="Bernard MT Condensed" pitchFamily="18" charset="0"/>
            </a:endParaRPr>
          </a:p>
        </p:txBody>
      </p:sp>
      <p:sp>
        <p:nvSpPr>
          <p:cNvPr id="3" name="Subtitle 2"/>
          <p:cNvSpPr>
            <a:spLocks noGrp="1"/>
          </p:cNvSpPr>
          <p:nvPr>
            <p:ph type="subTitle" idx="1"/>
          </p:nvPr>
        </p:nvSpPr>
        <p:spPr/>
        <p:txBody>
          <a:bodyPr/>
          <a:lstStyle/>
          <a:p>
            <a:endParaRPr lang="en-US" dirty="0" smtClean="0"/>
          </a:p>
          <a:p>
            <a:r>
              <a:rPr lang="en-US" dirty="0" smtClean="0"/>
              <a:t>Mrs. Overly</a:t>
            </a:r>
          </a:p>
          <a:p>
            <a:r>
              <a:rPr lang="en-US" dirty="0" smtClean="0"/>
              <a:t>12</a:t>
            </a:r>
            <a:r>
              <a:rPr lang="en-US" baseline="30000" dirty="0" smtClean="0"/>
              <a:t>th</a:t>
            </a:r>
            <a:r>
              <a:rPr lang="en-US" dirty="0" smtClean="0"/>
              <a:t> Grade</a:t>
            </a:r>
            <a:endParaRPr lang="en-US" dirty="0"/>
          </a:p>
        </p:txBody>
      </p:sp>
    </p:spTree>
    <p:extLst>
      <p:ext uri="{BB962C8B-B14F-4D97-AF65-F5344CB8AC3E}">
        <p14:creationId xmlns:p14="http://schemas.microsoft.com/office/powerpoint/2010/main" val="3609676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Shah Exiled</a:t>
            </a:r>
            <a:endParaRPr lang="en-US" dirty="0"/>
          </a:p>
        </p:txBody>
      </p:sp>
      <p:sp>
        <p:nvSpPr>
          <p:cNvPr id="3" name="Content Placeholder 2"/>
          <p:cNvSpPr>
            <a:spLocks noGrp="1"/>
          </p:cNvSpPr>
          <p:nvPr>
            <p:ph idx="1"/>
          </p:nvPr>
        </p:nvSpPr>
        <p:spPr/>
        <p:txBody>
          <a:bodyPr/>
          <a:lstStyle/>
          <a:p>
            <a:r>
              <a:rPr lang="en-US" dirty="0"/>
              <a:t>1973: </a:t>
            </a:r>
            <a:r>
              <a:rPr lang="en-US" dirty="0" err="1"/>
              <a:t>Zahir</a:t>
            </a:r>
            <a:r>
              <a:rPr lang="en-US" dirty="0"/>
              <a:t> Shah is overthrown by his cousin </a:t>
            </a:r>
            <a:r>
              <a:rPr lang="en-US" dirty="0" err="1"/>
              <a:t>Sardar</a:t>
            </a:r>
            <a:r>
              <a:rPr lang="en-US" dirty="0"/>
              <a:t> Mohammad </a:t>
            </a:r>
            <a:r>
              <a:rPr lang="en-US" dirty="0" err="1"/>
              <a:t>Daoud</a:t>
            </a:r>
            <a:r>
              <a:rPr lang="en-US" dirty="0"/>
              <a:t>, a Pashtun. </a:t>
            </a:r>
            <a:r>
              <a:rPr lang="en-US" dirty="0" err="1"/>
              <a:t>Daoud</a:t>
            </a:r>
            <a:r>
              <a:rPr lang="en-US" dirty="0"/>
              <a:t> abolishes the monarchy and proclaims Afghanistan as a republic with himself as president. His efforts to bring about social and economic reforms were unsuccessful. </a:t>
            </a:r>
          </a:p>
          <a:p>
            <a:r>
              <a:rPr lang="en-US" dirty="0" smtClean="0"/>
              <a:t>Shah was actually out of the country getting surgery in Italy when we heard about the takeover of his palace. He never returned.</a:t>
            </a:r>
            <a:endParaRPr lang="en-US" dirty="0"/>
          </a:p>
        </p:txBody>
      </p:sp>
    </p:spTree>
    <p:extLst>
      <p:ext uri="{BB962C8B-B14F-4D97-AF65-F5344CB8AC3E}">
        <p14:creationId xmlns:p14="http://schemas.microsoft.com/office/powerpoint/2010/main" val="2463803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Doaud</a:t>
            </a:r>
            <a:r>
              <a:rPr lang="en-US" dirty="0" smtClean="0"/>
              <a:t> Takes Over</a:t>
            </a:r>
            <a:endParaRPr lang="en-US" dirty="0"/>
          </a:p>
        </p:txBody>
      </p:sp>
      <p:sp>
        <p:nvSpPr>
          <p:cNvPr id="3" name="Content Placeholder 2"/>
          <p:cNvSpPr>
            <a:spLocks noGrp="1"/>
          </p:cNvSpPr>
          <p:nvPr>
            <p:ph idx="1"/>
          </p:nvPr>
        </p:nvSpPr>
        <p:spPr>
          <a:xfrm>
            <a:off x="457200" y="1295400"/>
            <a:ext cx="8229600" cy="5013960"/>
          </a:xfrm>
        </p:spPr>
        <p:txBody>
          <a:bodyPr>
            <a:normAutofit fontScale="92500" lnSpcReduction="20000"/>
          </a:bodyPr>
          <a:lstStyle/>
          <a:p>
            <a:r>
              <a:rPr lang="en-US" dirty="0" smtClean="0"/>
              <a:t>Shah’s younger cousin takes over as head of Afghanistan with the help of the Soviet Union</a:t>
            </a:r>
          </a:p>
          <a:p>
            <a:r>
              <a:rPr lang="en-US" dirty="0" smtClean="0"/>
              <a:t>Of course, the power went straight to his head and he wildly misread how much control he had over the country with the USSR now in charge.</a:t>
            </a:r>
          </a:p>
          <a:p>
            <a:r>
              <a:rPr lang="en-US" dirty="0" smtClean="0"/>
              <a:t>It became quickly obvious that USSR no longer needed </a:t>
            </a:r>
            <a:r>
              <a:rPr lang="en-US" dirty="0" err="1" smtClean="0"/>
              <a:t>Doaud</a:t>
            </a:r>
            <a:r>
              <a:rPr lang="en-US" dirty="0" smtClean="0"/>
              <a:t> and his constant interference with their economic goals grew annoying.</a:t>
            </a:r>
          </a:p>
          <a:p>
            <a:r>
              <a:rPr lang="en-US" dirty="0"/>
              <a:t>1978: The communist coup, a.k.a. the April Revolution, takes place. The coup takes place because </a:t>
            </a:r>
            <a:r>
              <a:rPr lang="en-US" dirty="0" err="1"/>
              <a:t>Daoud</a:t>
            </a:r>
            <a:r>
              <a:rPr lang="en-US" dirty="0"/>
              <a:t> wanted to reduce Soviet influence. As a result, the PDPA murdered </a:t>
            </a:r>
            <a:r>
              <a:rPr lang="en-US" dirty="0" err="1"/>
              <a:t>Daoud</a:t>
            </a:r>
            <a:r>
              <a:rPr lang="en-US" dirty="0"/>
              <a:t> and his family. </a:t>
            </a:r>
            <a:r>
              <a:rPr lang="en-US" dirty="0" err="1"/>
              <a:t>Taraki</a:t>
            </a:r>
            <a:r>
              <a:rPr lang="en-US" dirty="0"/>
              <a:t>, a PDPA leader, takes power and employs a Marxist government.</a:t>
            </a:r>
          </a:p>
          <a:p>
            <a:endParaRPr lang="en-US" dirty="0"/>
          </a:p>
        </p:txBody>
      </p:sp>
    </p:spTree>
    <p:extLst>
      <p:ext uri="{BB962C8B-B14F-4D97-AF65-F5344CB8AC3E}">
        <p14:creationId xmlns:p14="http://schemas.microsoft.com/office/powerpoint/2010/main" val="1075200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USSR in Afghanistan</a:t>
            </a:r>
            <a:endParaRPr lang="en-US" dirty="0"/>
          </a:p>
        </p:txBody>
      </p:sp>
      <p:sp>
        <p:nvSpPr>
          <p:cNvPr id="3" name="Content Placeholder 2"/>
          <p:cNvSpPr>
            <a:spLocks noGrp="1"/>
          </p:cNvSpPr>
          <p:nvPr>
            <p:ph idx="1"/>
          </p:nvPr>
        </p:nvSpPr>
        <p:spPr/>
        <p:txBody>
          <a:bodyPr>
            <a:normAutofit fontScale="92500"/>
          </a:bodyPr>
          <a:lstStyle/>
          <a:p>
            <a:r>
              <a:rPr lang="en-US" dirty="0" smtClean="0"/>
              <a:t>Throughout the next ten years, the USSR appointed Afghan puppet leaders but whenever any of them started to head in a direction USSR didn’t like, they were </a:t>
            </a:r>
            <a:r>
              <a:rPr lang="en-US" dirty="0" err="1" smtClean="0"/>
              <a:t>assasinated</a:t>
            </a:r>
            <a:r>
              <a:rPr lang="en-US" dirty="0" smtClean="0"/>
              <a:t>. </a:t>
            </a:r>
          </a:p>
          <a:p>
            <a:r>
              <a:rPr lang="en-US" dirty="0" smtClean="0"/>
              <a:t>Soviet occupation in Afghanistan upset all of Afghani people. Reports of abuse, rape, extortion, and murders by Soviet soldiers were common news. </a:t>
            </a:r>
          </a:p>
          <a:p>
            <a:r>
              <a:rPr lang="en-US" dirty="0" smtClean="0"/>
              <a:t>Communist forces expelled religion practice.</a:t>
            </a:r>
          </a:p>
          <a:p>
            <a:r>
              <a:rPr lang="en-US" dirty="0" smtClean="0"/>
              <a:t>Nobody could protect the Afghani people or their faith…well, maybe somebody…</a:t>
            </a:r>
            <a:endParaRPr lang="en-US" dirty="0"/>
          </a:p>
        </p:txBody>
      </p:sp>
    </p:spTree>
    <p:extLst>
      <p:ext uri="{BB962C8B-B14F-4D97-AF65-F5344CB8AC3E}">
        <p14:creationId xmlns:p14="http://schemas.microsoft.com/office/powerpoint/2010/main" val="3849226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357520"/>
            <a:ext cx="6019800" cy="3991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6588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Afghanistan at a Glance</a:t>
            </a:r>
            <a:endParaRPr lang="en-US" dirty="0"/>
          </a:p>
        </p:txBody>
      </p:sp>
      <p:sp>
        <p:nvSpPr>
          <p:cNvPr id="3" name="Content Placeholder 2"/>
          <p:cNvSpPr>
            <a:spLocks noGrp="1"/>
          </p:cNvSpPr>
          <p:nvPr>
            <p:ph idx="1"/>
          </p:nvPr>
        </p:nvSpPr>
        <p:spPr/>
        <p:txBody>
          <a:bodyPr>
            <a:normAutofit/>
          </a:bodyPr>
          <a:lstStyle/>
          <a:p>
            <a:r>
              <a:rPr lang="en-US" dirty="0"/>
              <a:t>Afghanistan takes great pride in the fact that no outside forces have </a:t>
            </a:r>
            <a:r>
              <a:rPr lang="en-US" dirty="0" smtClean="0"/>
              <a:t>ever </a:t>
            </a:r>
            <a:r>
              <a:rPr lang="en-US" dirty="0"/>
              <a:t>been successful in controlling their country.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200400"/>
            <a:ext cx="1901825" cy="240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238123"/>
            <a:ext cx="3397250"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2000" y="5715000"/>
            <a:ext cx="2590800" cy="369332"/>
          </a:xfrm>
          <a:prstGeom prst="rect">
            <a:avLst/>
          </a:prstGeom>
          <a:noFill/>
        </p:spPr>
        <p:txBody>
          <a:bodyPr wrap="square" rtlCol="0">
            <a:spAutoFit/>
          </a:bodyPr>
          <a:lstStyle/>
          <a:p>
            <a:r>
              <a:rPr lang="en-US" dirty="0" smtClean="0"/>
              <a:t>Alexander the Great</a:t>
            </a:r>
            <a:endParaRPr lang="en-US" dirty="0"/>
          </a:p>
        </p:txBody>
      </p:sp>
      <p:sp>
        <p:nvSpPr>
          <p:cNvPr id="6" name="TextBox 5"/>
          <p:cNvSpPr txBox="1"/>
          <p:nvPr/>
        </p:nvSpPr>
        <p:spPr>
          <a:xfrm>
            <a:off x="5486400" y="5899666"/>
            <a:ext cx="2819400" cy="369332"/>
          </a:xfrm>
          <a:prstGeom prst="rect">
            <a:avLst/>
          </a:prstGeom>
          <a:noFill/>
        </p:spPr>
        <p:txBody>
          <a:bodyPr wrap="square" rtlCol="0">
            <a:spAutoFit/>
          </a:bodyPr>
          <a:lstStyle/>
          <a:p>
            <a:r>
              <a:rPr lang="en-US" dirty="0" smtClean="0"/>
              <a:t>   </a:t>
            </a:r>
            <a:r>
              <a:rPr lang="en-US" dirty="0" err="1" smtClean="0"/>
              <a:t>Ghengis</a:t>
            </a:r>
            <a:r>
              <a:rPr lang="en-US" dirty="0" smtClean="0"/>
              <a:t> Khan</a:t>
            </a:r>
            <a:endParaRPr lang="en-US" dirty="0"/>
          </a:p>
        </p:txBody>
      </p:sp>
    </p:spTree>
    <p:extLst>
      <p:ext uri="{BB962C8B-B14F-4D97-AF65-F5344CB8AC3E}">
        <p14:creationId xmlns:p14="http://schemas.microsoft.com/office/powerpoint/2010/main" val="3723039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Constant War Throughout History</a:t>
            </a:r>
            <a:endParaRPr lang="en-US" dirty="0"/>
          </a:p>
        </p:txBody>
      </p:sp>
      <p:sp>
        <p:nvSpPr>
          <p:cNvPr id="3" name="Content Placeholder 2"/>
          <p:cNvSpPr>
            <a:spLocks noGrp="1"/>
          </p:cNvSpPr>
          <p:nvPr>
            <p:ph idx="1"/>
          </p:nvPr>
        </p:nvSpPr>
        <p:spPr/>
        <p:txBody>
          <a:bodyPr/>
          <a:lstStyle/>
          <a:p>
            <a:r>
              <a:rPr lang="en-US" dirty="0"/>
              <a:t>Yet, at the same time, when they are not chasing out Britain, Russia, and NATO forces (including United States) their past is scarred with civil war and racist religious persecution. The people of Afghanistan largely accept that religion should shape government, but since many interpret the Koran and </a:t>
            </a:r>
            <a:r>
              <a:rPr lang="en-US" dirty="0" err="1"/>
              <a:t>Shari'a</a:t>
            </a:r>
            <a:r>
              <a:rPr lang="en-US" dirty="0"/>
              <a:t> Law differently, conflict continues. </a:t>
            </a:r>
          </a:p>
          <a:p>
            <a:endParaRPr lang="en-US" dirty="0"/>
          </a:p>
        </p:txBody>
      </p:sp>
    </p:spTree>
    <p:extLst>
      <p:ext uri="{BB962C8B-B14F-4D97-AF65-F5344CB8AC3E}">
        <p14:creationId xmlns:p14="http://schemas.microsoft.com/office/powerpoint/2010/main" val="1275851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Ancient History</a:t>
            </a:r>
            <a:endParaRPr lang="en-US" dirty="0"/>
          </a:p>
        </p:txBody>
      </p:sp>
      <p:sp>
        <p:nvSpPr>
          <p:cNvPr id="3" name="Content Placeholder 2"/>
          <p:cNvSpPr>
            <a:spLocks noGrp="1"/>
          </p:cNvSpPr>
          <p:nvPr>
            <p:ph idx="1"/>
          </p:nvPr>
        </p:nvSpPr>
        <p:spPr>
          <a:xfrm>
            <a:off x="457200" y="1600200"/>
            <a:ext cx="5334000" cy="4876800"/>
          </a:xfrm>
        </p:spPr>
        <p:txBody>
          <a:bodyPr>
            <a:normAutofit fontScale="92500" lnSpcReduction="20000"/>
          </a:bodyPr>
          <a:lstStyle/>
          <a:p>
            <a:r>
              <a:rPr lang="en-US" dirty="0" smtClean="0"/>
              <a:t>Because of Afghanistan’s key location as a middle east passage route between India and the Persian capitals, the land was always involved with a territory war.</a:t>
            </a:r>
          </a:p>
          <a:p>
            <a:r>
              <a:rPr lang="en-US" dirty="0" smtClean="0"/>
              <a:t>Many different ‘empires’ were raised and torn down during  300-1000 AD</a:t>
            </a:r>
          </a:p>
          <a:p>
            <a:r>
              <a:rPr lang="en-US" dirty="0" smtClean="0"/>
              <a:t>Many different cultural groups landed and stayed in the area. At one time the area was largely Buddhist and not Muslim.</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1760145"/>
            <a:ext cx="3338632"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2868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1747: Ahmad Shah </a:t>
            </a:r>
            <a:r>
              <a:rPr lang="en-US" dirty="0" err="1"/>
              <a:t>Durrani</a:t>
            </a:r>
            <a:r>
              <a:rPr lang="en-US" dirty="0"/>
              <a:t/>
            </a:r>
            <a:br>
              <a:rPr lang="en-US" dirty="0"/>
            </a:br>
            <a:endParaRPr lang="en-US" dirty="0"/>
          </a:p>
        </p:txBody>
      </p:sp>
      <p:sp>
        <p:nvSpPr>
          <p:cNvPr id="3" name="Content Placeholder 2"/>
          <p:cNvSpPr>
            <a:spLocks noGrp="1"/>
          </p:cNvSpPr>
          <p:nvPr>
            <p:ph idx="1"/>
          </p:nvPr>
        </p:nvSpPr>
        <p:spPr>
          <a:xfrm>
            <a:off x="457200" y="1600200"/>
            <a:ext cx="5105400" cy="4572000"/>
          </a:xfrm>
        </p:spPr>
        <p:txBody>
          <a:bodyPr/>
          <a:lstStyle/>
          <a:p>
            <a:r>
              <a:rPr lang="en-US" dirty="0" smtClean="0"/>
              <a:t>Afghanistan borders are defined and the country is led by  Ahmad Shah </a:t>
            </a:r>
            <a:r>
              <a:rPr lang="en-US" dirty="0" err="1" smtClean="0"/>
              <a:t>Durrani</a:t>
            </a:r>
            <a:endParaRPr lang="en-US"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1969" y="1600200"/>
            <a:ext cx="3013881"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813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Britain Colonization</a:t>
            </a:r>
            <a:endParaRPr lang="en-US" dirty="0"/>
          </a:p>
        </p:txBody>
      </p:sp>
      <p:sp>
        <p:nvSpPr>
          <p:cNvPr id="3" name="Content Placeholder 2"/>
          <p:cNvSpPr>
            <a:spLocks noGrp="1"/>
          </p:cNvSpPr>
          <p:nvPr>
            <p:ph idx="1"/>
          </p:nvPr>
        </p:nvSpPr>
        <p:spPr>
          <a:xfrm>
            <a:off x="457200" y="1600200"/>
            <a:ext cx="5410200" cy="4648200"/>
          </a:xfrm>
        </p:spPr>
        <p:txBody>
          <a:bodyPr>
            <a:normAutofit fontScale="85000" lnSpcReduction="20000"/>
          </a:bodyPr>
          <a:lstStyle/>
          <a:p>
            <a:r>
              <a:rPr lang="en-US" dirty="0" smtClean="0"/>
              <a:t>As Britain expanded her colonization world wide, they tried to stretch into Afghanistan in 1800. </a:t>
            </a:r>
          </a:p>
          <a:p>
            <a:r>
              <a:rPr lang="en-US" dirty="0" smtClean="0"/>
              <a:t>This effort did not pan out for Britain despite the fact that they tried for nearly 100 years to win wars in Afghanistan in order to control the leadership.</a:t>
            </a:r>
          </a:p>
          <a:p>
            <a:r>
              <a:rPr lang="en-US" dirty="0" smtClean="0"/>
              <a:t>The Anglo-Afghan war placed British troops in a terrain that was unfamiliar and brutal. After three tries, Britain pulled out forces in 1919</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550248"/>
            <a:ext cx="2781300" cy="2012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9647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Meanwhile…</a:t>
            </a:r>
            <a:endParaRPr lang="en-US" dirty="0"/>
          </a:p>
        </p:txBody>
      </p:sp>
      <p:sp>
        <p:nvSpPr>
          <p:cNvPr id="3" name="Content Placeholder 2"/>
          <p:cNvSpPr>
            <a:spLocks noGrp="1"/>
          </p:cNvSpPr>
          <p:nvPr>
            <p:ph idx="1"/>
          </p:nvPr>
        </p:nvSpPr>
        <p:spPr/>
        <p:txBody>
          <a:bodyPr/>
          <a:lstStyle/>
          <a:p>
            <a:r>
              <a:rPr lang="en-US" dirty="0" smtClean="0"/>
              <a:t>Within Afghanistan, the separation between the two cultural groups is marked by periods of great tension. </a:t>
            </a:r>
          </a:p>
          <a:p>
            <a:r>
              <a:rPr lang="en-US" dirty="0" smtClean="0"/>
              <a:t>Various cultural groups want more control and voice in the government.</a:t>
            </a:r>
          </a:p>
          <a:p>
            <a:r>
              <a:rPr lang="en-US" dirty="0"/>
              <a:t>1919-1929: King </a:t>
            </a:r>
            <a:r>
              <a:rPr lang="en-US" dirty="0" err="1"/>
              <a:t>Amanullah</a:t>
            </a:r>
            <a:r>
              <a:rPr lang="en-US" dirty="0"/>
              <a:t>, a Pashtun, takes the throne and worked to end Afghanistan's isolation. People did not want change and the king is overthrown by Pashtun and Tajik tribes.</a:t>
            </a:r>
          </a:p>
          <a:p>
            <a:pPr marL="137160" indent="0">
              <a:buNone/>
            </a:pPr>
            <a:endParaRPr lang="en-US" dirty="0"/>
          </a:p>
        </p:txBody>
      </p:sp>
    </p:spTree>
    <p:extLst>
      <p:ext uri="{BB962C8B-B14F-4D97-AF65-F5344CB8AC3E}">
        <p14:creationId xmlns:p14="http://schemas.microsoft.com/office/powerpoint/2010/main" val="2750295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Mohammad </a:t>
            </a:r>
            <a:r>
              <a:rPr lang="en-US" dirty="0" err="1" smtClean="0"/>
              <a:t>Zahir</a:t>
            </a:r>
            <a:r>
              <a:rPr lang="en-US" dirty="0" smtClean="0"/>
              <a:t> Shah</a:t>
            </a:r>
            <a:endParaRPr lang="en-US" dirty="0"/>
          </a:p>
        </p:txBody>
      </p:sp>
      <p:sp>
        <p:nvSpPr>
          <p:cNvPr id="3" name="Content Placeholder 2"/>
          <p:cNvSpPr>
            <a:spLocks noGrp="1"/>
          </p:cNvSpPr>
          <p:nvPr>
            <p:ph idx="1"/>
          </p:nvPr>
        </p:nvSpPr>
        <p:spPr>
          <a:xfrm>
            <a:off x="457200" y="1600200"/>
            <a:ext cx="6705600" cy="4709160"/>
          </a:xfrm>
        </p:spPr>
        <p:txBody>
          <a:bodyPr>
            <a:normAutofit fontScale="92500"/>
          </a:bodyPr>
          <a:lstStyle/>
          <a:p>
            <a:r>
              <a:rPr lang="en-US" dirty="0"/>
              <a:t>1933: Mohammad </a:t>
            </a:r>
            <a:r>
              <a:rPr lang="en-US" dirty="0" err="1"/>
              <a:t>Zahir</a:t>
            </a:r>
            <a:r>
              <a:rPr lang="en-US" dirty="0"/>
              <a:t> Shah becomes the king of Afghanistan</a:t>
            </a:r>
            <a:r>
              <a:rPr lang="en-US" dirty="0" smtClean="0"/>
              <a:t>.</a:t>
            </a:r>
          </a:p>
          <a:p>
            <a:r>
              <a:rPr lang="en-US" dirty="0" smtClean="0"/>
              <a:t>Shah was a Pashtun but felt strongly about unifying Afghanistan. He worked hard to unite the divided country and offer opportunities to all groups and women.</a:t>
            </a:r>
          </a:p>
          <a:p>
            <a:r>
              <a:rPr lang="en-US" dirty="0" smtClean="0"/>
              <a:t>His life story is important in The Kite Runner because he is chased out of power and was exiled from his country.</a:t>
            </a:r>
          </a:p>
          <a:p>
            <a:r>
              <a:rPr lang="en-US" dirty="0" smtClean="0"/>
              <a:t>Recently died (2007)</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2016" y="1143000"/>
            <a:ext cx="1982611"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042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Mingling with Soviet Union</a:t>
            </a:r>
            <a:endParaRPr lang="en-US" dirty="0"/>
          </a:p>
        </p:txBody>
      </p:sp>
      <p:sp>
        <p:nvSpPr>
          <p:cNvPr id="3" name="Content Placeholder 2"/>
          <p:cNvSpPr>
            <a:spLocks noGrp="1"/>
          </p:cNvSpPr>
          <p:nvPr>
            <p:ph idx="1"/>
          </p:nvPr>
        </p:nvSpPr>
        <p:spPr/>
        <p:txBody>
          <a:bodyPr/>
          <a:lstStyle/>
          <a:p>
            <a:r>
              <a:rPr lang="en-US" dirty="0"/>
              <a:t>1964: King </a:t>
            </a:r>
            <a:r>
              <a:rPr lang="en-US" dirty="0" err="1"/>
              <a:t>Zahir</a:t>
            </a:r>
            <a:r>
              <a:rPr lang="en-US" dirty="0"/>
              <a:t> Shah starts experimenting with democracy and the legislature is partly elected. At the same time, the communist People Democratic Party of Afghanistan (PDPA) emerges; this group has close ties to the Soviet Union</a:t>
            </a:r>
            <a:r>
              <a:rPr lang="en-US" dirty="0" smtClean="0"/>
              <a:t>.</a:t>
            </a:r>
          </a:p>
          <a:p>
            <a:r>
              <a:rPr lang="en-US" dirty="0" smtClean="0"/>
              <a:t>Meanwhile, there is a division in the country where half of the Pashtun party want to work with USSR and others do not.</a:t>
            </a:r>
            <a:endParaRPr lang="en-US" dirty="0"/>
          </a:p>
        </p:txBody>
      </p:sp>
    </p:spTree>
    <p:extLst>
      <p:ext uri="{BB962C8B-B14F-4D97-AF65-F5344CB8AC3E}">
        <p14:creationId xmlns:p14="http://schemas.microsoft.com/office/powerpoint/2010/main" val="36155971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TotalTime>
  <Words>744</Words>
  <Application>Microsoft Office PowerPoint</Application>
  <PresentationFormat>On-screen Show (4:3)</PresentationFormat>
  <Paragraphs>45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Afghanistan Timeline of Instability</vt:lpstr>
      <vt:lpstr>Afghanistan at a Glance</vt:lpstr>
      <vt:lpstr>Constant War Throughout History</vt:lpstr>
      <vt:lpstr>Ancient History</vt:lpstr>
      <vt:lpstr>1747: Ahmad Shah Durrani </vt:lpstr>
      <vt:lpstr>Britain Colonization</vt:lpstr>
      <vt:lpstr>Meanwhile…</vt:lpstr>
      <vt:lpstr>Mohammad Zahir Shah</vt:lpstr>
      <vt:lpstr>Mingling with Soviet Union</vt:lpstr>
      <vt:lpstr>Shah Exiled</vt:lpstr>
      <vt:lpstr>Doaud Takes Over</vt:lpstr>
      <vt:lpstr>USSR in Afghanistan</vt:lpstr>
      <vt:lpstr>PowerPoint Presentation</vt:lpstr>
    </vt:vector>
  </TitlesOfParts>
  <Company>Brandywine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Afghanistan Timeline of Instability</dc:title>
  <dc:creator>Julia Overly</dc:creator>
  <cp:lastModifiedBy>Julia Overly</cp:lastModifiedBy>
  <cp:revision>6</cp:revision>
  <dcterms:created xsi:type="dcterms:W3CDTF">2012-10-23T17:13:12Z</dcterms:created>
  <dcterms:modified xsi:type="dcterms:W3CDTF">2012-10-23T18:12:55Z</dcterms:modified>
</cp:coreProperties>
</file>